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290175" cy="18291175"/>
  <p:notesSz cx="6858000" cy="9144000"/>
  <p:defaultTextStyle>
    <a:defPPr>
      <a:defRPr lang="es-ES"/>
    </a:defPPr>
    <a:lvl1pPr marL="0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1pPr>
    <a:lvl2pPr marL="816518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2pPr>
    <a:lvl3pPr marL="1633037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3pPr>
    <a:lvl4pPr marL="2449556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4pPr>
    <a:lvl5pPr marL="3266074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5pPr>
    <a:lvl6pPr marL="4082594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6pPr>
    <a:lvl7pPr marL="4899112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7pPr>
    <a:lvl8pPr marL="5715630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8pPr>
    <a:lvl9pPr marL="6532148" algn="l" defTabSz="816518" rtl="0" eaLnBrk="1" latinLnBrk="0" hangingPunct="1">
      <a:defRPr sz="32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1" userDrawn="1">
          <p15:clr>
            <a:srgbClr val="A4A3A4"/>
          </p15:clr>
        </p15:guide>
        <p15:guide id="2" pos="3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77" d="100"/>
          <a:sy n="77" d="100"/>
        </p:scale>
        <p:origin x="930" y="54"/>
      </p:cViewPr>
      <p:guideLst>
        <p:guide orient="horz" pos="5761"/>
        <p:guide pos="31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1765" y="5682124"/>
            <a:ext cx="8746649" cy="3920747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3528" y="10365002"/>
            <a:ext cx="7203123" cy="46744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2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8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99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60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37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5250998" y="3459239"/>
            <a:ext cx="10938671" cy="7374900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431412" y="3459239"/>
            <a:ext cx="32648081" cy="7374900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40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11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55" y="11753777"/>
            <a:ext cx="8746649" cy="3632831"/>
          </a:xfrm>
        </p:spPr>
        <p:txBody>
          <a:bodyPr anchor="t"/>
          <a:lstStyle>
            <a:lvl1pPr algn="l">
              <a:defRPr sz="5999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2855" y="7752583"/>
            <a:ext cx="8746649" cy="4001193"/>
          </a:xfrm>
        </p:spPr>
        <p:txBody>
          <a:bodyPr anchor="b"/>
          <a:lstStyle>
            <a:lvl1pPr marL="0" indent="0">
              <a:buNone/>
              <a:defRPr sz="3016">
                <a:solidFill>
                  <a:schemeClr val="tx1">
                    <a:tint val="75000"/>
                  </a:schemeClr>
                </a:solidFill>
              </a:defRPr>
            </a:lvl1pPr>
            <a:lvl2pPr marL="685709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413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4pPr>
            <a:lvl5pPr marL="2742835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5pPr>
            <a:lvl6pPr marL="3428545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6pPr>
            <a:lvl7pPr marL="4114252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7pPr>
            <a:lvl8pPr marL="4799962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8pPr>
            <a:lvl9pPr marL="5485670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076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431414" y="20166869"/>
            <a:ext cx="21793375" cy="57041368"/>
          </a:xfrm>
        </p:spPr>
        <p:txBody>
          <a:bodyPr/>
          <a:lstStyle>
            <a:lvl1pPr>
              <a:defRPr sz="4189"/>
            </a:lvl1pPr>
            <a:lvl2pPr>
              <a:defRPr sz="3586"/>
            </a:lvl2pPr>
            <a:lvl3pPr>
              <a:defRPr sz="3016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4396291" y="20166869"/>
            <a:ext cx="21793376" cy="57041368"/>
          </a:xfrm>
        </p:spPr>
        <p:txBody>
          <a:bodyPr/>
          <a:lstStyle>
            <a:lvl1pPr>
              <a:defRPr sz="4189"/>
            </a:lvl1pPr>
            <a:lvl2pPr>
              <a:defRPr sz="3586"/>
            </a:lvl2pPr>
            <a:lvl3pPr>
              <a:defRPr sz="3016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511" y="732495"/>
            <a:ext cx="9261157" cy="304852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4509" y="4094345"/>
            <a:ext cx="4546614" cy="1706328"/>
          </a:xfrm>
        </p:spPr>
        <p:txBody>
          <a:bodyPr anchor="b"/>
          <a:lstStyle>
            <a:lvl1pPr marL="0" indent="0">
              <a:buNone/>
              <a:defRPr sz="3586" b="1"/>
            </a:lvl1pPr>
            <a:lvl2pPr marL="685709" indent="0">
              <a:buNone/>
              <a:defRPr sz="3016" b="1"/>
            </a:lvl2pPr>
            <a:lvl3pPr marL="1371417" indent="0">
              <a:buNone/>
              <a:defRPr sz="2699" b="1"/>
            </a:lvl3pPr>
            <a:lvl4pPr marL="2057126" indent="0">
              <a:buNone/>
              <a:defRPr sz="2413" b="1"/>
            </a:lvl4pPr>
            <a:lvl5pPr marL="2742835" indent="0">
              <a:buNone/>
              <a:defRPr sz="2413" b="1"/>
            </a:lvl5pPr>
            <a:lvl6pPr marL="3428545" indent="0">
              <a:buNone/>
              <a:defRPr sz="2413" b="1"/>
            </a:lvl6pPr>
            <a:lvl7pPr marL="4114252" indent="0">
              <a:buNone/>
              <a:defRPr sz="2413" b="1"/>
            </a:lvl7pPr>
            <a:lvl8pPr marL="4799962" indent="0">
              <a:buNone/>
              <a:defRPr sz="2413" b="1"/>
            </a:lvl8pPr>
            <a:lvl9pPr marL="5485670" indent="0">
              <a:buNone/>
              <a:defRPr sz="241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14509" y="5800674"/>
            <a:ext cx="4546614" cy="10538598"/>
          </a:xfrm>
        </p:spPr>
        <p:txBody>
          <a:bodyPr/>
          <a:lstStyle>
            <a:lvl1pPr>
              <a:defRPr sz="3586"/>
            </a:lvl1pPr>
            <a:lvl2pPr>
              <a:defRPr sz="3016"/>
            </a:lvl2pPr>
            <a:lvl3pPr>
              <a:defRPr sz="2699"/>
            </a:lvl3pPr>
            <a:lvl4pPr>
              <a:defRPr sz="2413"/>
            </a:lvl4pPr>
            <a:lvl5pPr>
              <a:defRPr sz="2413"/>
            </a:lvl5pPr>
            <a:lvl6pPr>
              <a:defRPr sz="2413"/>
            </a:lvl6pPr>
            <a:lvl7pPr>
              <a:defRPr sz="2413"/>
            </a:lvl7pPr>
            <a:lvl8pPr>
              <a:defRPr sz="2413"/>
            </a:lvl8pPr>
            <a:lvl9pPr>
              <a:defRPr sz="241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227267" y="4094345"/>
            <a:ext cx="4548400" cy="1706328"/>
          </a:xfrm>
        </p:spPr>
        <p:txBody>
          <a:bodyPr anchor="b"/>
          <a:lstStyle>
            <a:lvl1pPr marL="0" indent="0">
              <a:buNone/>
              <a:defRPr sz="3586" b="1"/>
            </a:lvl1pPr>
            <a:lvl2pPr marL="685709" indent="0">
              <a:buNone/>
              <a:defRPr sz="3016" b="1"/>
            </a:lvl2pPr>
            <a:lvl3pPr marL="1371417" indent="0">
              <a:buNone/>
              <a:defRPr sz="2699" b="1"/>
            </a:lvl3pPr>
            <a:lvl4pPr marL="2057126" indent="0">
              <a:buNone/>
              <a:defRPr sz="2413" b="1"/>
            </a:lvl4pPr>
            <a:lvl5pPr marL="2742835" indent="0">
              <a:buNone/>
              <a:defRPr sz="2413" b="1"/>
            </a:lvl5pPr>
            <a:lvl6pPr marL="3428545" indent="0">
              <a:buNone/>
              <a:defRPr sz="2413" b="1"/>
            </a:lvl6pPr>
            <a:lvl7pPr marL="4114252" indent="0">
              <a:buNone/>
              <a:defRPr sz="2413" b="1"/>
            </a:lvl7pPr>
            <a:lvl8pPr marL="4799962" indent="0">
              <a:buNone/>
              <a:defRPr sz="2413" b="1"/>
            </a:lvl8pPr>
            <a:lvl9pPr marL="5485670" indent="0">
              <a:buNone/>
              <a:defRPr sz="241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227267" y="5800674"/>
            <a:ext cx="4548400" cy="10538598"/>
          </a:xfrm>
        </p:spPr>
        <p:txBody>
          <a:bodyPr/>
          <a:lstStyle>
            <a:lvl1pPr>
              <a:defRPr sz="3586"/>
            </a:lvl1pPr>
            <a:lvl2pPr>
              <a:defRPr sz="3016"/>
            </a:lvl2pPr>
            <a:lvl3pPr>
              <a:defRPr sz="2699"/>
            </a:lvl3pPr>
            <a:lvl4pPr>
              <a:defRPr sz="2413"/>
            </a:lvl4pPr>
            <a:lvl5pPr>
              <a:defRPr sz="2413"/>
            </a:lvl5pPr>
            <a:lvl6pPr>
              <a:defRPr sz="2413"/>
            </a:lvl6pPr>
            <a:lvl7pPr>
              <a:defRPr sz="2413"/>
            </a:lvl7pPr>
            <a:lvl8pPr>
              <a:defRPr sz="2413"/>
            </a:lvl8pPr>
            <a:lvl9pPr>
              <a:defRPr sz="241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13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02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6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511" y="728260"/>
            <a:ext cx="3385397" cy="3099338"/>
          </a:xfrm>
        </p:spPr>
        <p:txBody>
          <a:bodyPr anchor="b"/>
          <a:lstStyle>
            <a:lvl1pPr algn="l">
              <a:defRPr sz="3016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23172" y="728262"/>
            <a:ext cx="5752494" cy="15611011"/>
          </a:xfrm>
        </p:spPr>
        <p:txBody>
          <a:bodyPr/>
          <a:lstStyle>
            <a:lvl1pPr>
              <a:defRPr sz="4792"/>
            </a:lvl1pPr>
            <a:lvl2pPr>
              <a:defRPr sz="4189"/>
            </a:lvl2pPr>
            <a:lvl3pPr>
              <a:defRPr sz="3586"/>
            </a:lvl3pPr>
            <a:lvl4pPr>
              <a:defRPr sz="3016"/>
            </a:lvl4pPr>
            <a:lvl5pPr>
              <a:defRPr sz="3016"/>
            </a:lvl5pPr>
            <a:lvl6pPr>
              <a:defRPr sz="3016"/>
            </a:lvl6pPr>
            <a:lvl7pPr>
              <a:defRPr sz="3016"/>
            </a:lvl7pPr>
            <a:lvl8pPr>
              <a:defRPr sz="3016"/>
            </a:lvl8pPr>
            <a:lvl9pPr>
              <a:defRPr sz="3016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4511" y="3827602"/>
            <a:ext cx="3385397" cy="12511673"/>
          </a:xfrm>
        </p:spPr>
        <p:txBody>
          <a:bodyPr/>
          <a:lstStyle>
            <a:lvl1pPr marL="0" indent="0">
              <a:buNone/>
              <a:defRPr sz="2096"/>
            </a:lvl1pPr>
            <a:lvl2pPr marL="685709" indent="0">
              <a:buNone/>
              <a:defRPr sz="1810"/>
            </a:lvl2pPr>
            <a:lvl3pPr marL="1371417" indent="0">
              <a:buNone/>
              <a:defRPr sz="1492"/>
            </a:lvl3pPr>
            <a:lvl4pPr marL="2057126" indent="0">
              <a:buNone/>
              <a:defRPr sz="1365"/>
            </a:lvl4pPr>
            <a:lvl5pPr marL="2742835" indent="0">
              <a:buNone/>
              <a:defRPr sz="1365"/>
            </a:lvl5pPr>
            <a:lvl6pPr marL="3428545" indent="0">
              <a:buNone/>
              <a:defRPr sz="1365"/>
            </a:lvl6pPr>
            <a:lvl7pPr marL="4114252" indent="0">
              <a:buNone/>
              <a:defRPr sz="1365"/>
            </a:lvl7pPr>
            <a:lvl8pPr marL="4799962" indent="0">
              <a:buNone/>
              <a:defRPr sz="1365"/>
            </a:lvl8pPr>
            <a:lvl9pPr marL="5485670" indent="0">
              <a:buNone/>
              <a:defRPr sz="136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20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6949" y="12803823"/>
            <a:ext cx="6174105" cy="1511564"/>
          </a:xfrm>
        </p:spPr>
        <p:txBody>
          <a:bodyPr anchor="b"/>
          <a:lstStyle>
            <a:lvl1pPr algn="l">
              <a:defRPr sz="3016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016949" y="1634351"/>
            <a:ext cx="6174105" cy="10974705"/>
          </a:xfrm>
        </p:spPr>
        <p:txBody>
          <a:bodyPr/>
          <a:lstStyle>
            <a:lvl1pPr marL="0" indent="0">
              <a:buNone/>
              <a:defRPr sz="4792"/>
            </a:lvl1pPr>
            <a:lvl2pPr marL="685709" indent="0">
              <a:buNone/>
              <a:defRPr sz="4189"/>
            </a:lvl2pPr>
            <a:lvl3pPr marL="1371417" indent="0">
              <a:buNone/>
              <a:defRPr sz="3586"/>
            </a:lvl3pPr>
            <a:lvl4pPr marL="2057126" indent="0">
              <a:buNone/>
              <a:defRPr sz="3016"/>
            </a:lvl4pPr>
            <a:lvl5pPr marL="2742835" indent="0">
              <a:buNone/>
              <a:defRPr sz="3016"/>
            </a:lvl5pPr>
            <a:lvl6pPr marL="3428545" indent="0">
              <a:buNone/>
              <a:defRPr sz="3016"/>
            </a:lvl6pPr>
            <a:lvl7pPr marL="4114252" indent="0">
              <a:buNone/>
              <a:defRPr sz="3016"/>
            </a:lvl7pPr>
            <a:lvl8pPr marL="4799962" indent="0">
              <a:buNone/>
              <a:defRPr sz="3016"/>
            </a:lvl8pPr>
            <a:lvl9pPr marL="5485670" indent="0">
              <a:buNone/>
              <a:defRPr sz="3016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16949" y="14315386"/>
            <a:ext cx="6174105" cy="2146671"/>
          </a:xfrm>
        </p:spPr>
        <p:txBody>
          <a:bodyPr/>
          <a:lstStyle>
            <a:lvl1pPr marL="0" indent="0">
              <a:buNone/>
              <a:defRPr sz="2096"/>
            </a:lvl1pPr>
            <a:lvl2pPr marL="685709" indent="0">
              <a:buNone/>
              <a:defRPr sz="1810"/>
            </a:lvl2pPr>
            <a:lvl3pPr marL="1371417" indent="0">
              <a:buNone/>
              <a:defRPr sz="1492"/>
            </a:lvl3pPr>
            <a:lvl4pPr marL="2057126" indent="0">
              <a:buNone/>
              <a:defRPr sz="1365"/>
            </a:lvl4pPr>
            <a:lvl5pPr marL="2742835" indent="0">
              <a:buNone/>
              <a:defRPr sz="1365"/>
            </a:lvl5pPr>
            <a:lvl6pPr marL="3428545" indent="0">
              <a:buNone/>
              <a:defRPr sz="1365"/>
            </a:lvl6pPr>
            <a:lvl7pPr marL="4114252" indent="0">
              <a:buNone/>
              <a:defRPr sz="1365"/>
            </a:lvl7pPr>
            <a:lvl8pPr marL="4799962" indent="0">
              <a:buNone/>
              <a:defRPr sz="1365"/>
            </a:lvl8pPr>
            <a:lvl9pPr marL="5485670" indent="0">
              <a:buNone/>
              <a:defRPr sz="136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BF23-9C46-9E46-BB1B-EDADA2324EA8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87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14511" y="732495"/>
            <a:ext cx="9261157" cy="3048529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4511" y="4267943"/>
            <a:ext cx="9261157" cy="12071330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14509" y="16953212"/>
            <a:ext cx="2401041" cy="973835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1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1BF23-9C46-9E46-BB1B-EDADA2324EA8}" type="datetimeFigureOut">
              <a:rPr lang="es-ES" smtClean="0"/>
              <a:pPr/>
              <a:t>24/11/2022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515812" y="16953212"/>
            <a:ext cx="3258555" cy="973835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1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374626" y="16953212"/>
            <a:ext cx="2401041" cy="973835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1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7E37-9BD6-EB4E-B8BE-1C7B4B8840E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50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709" rtl="0" eaLnBrk="1" latinLnBrk="0" hangingPunct="1">
        <a:spcBef>
          <a:spcPct val="0"/>
        </a:spcBef>
        <a:buNone/>
        <a:defRPr sz="66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282" indent="-514282" algn="l" defTabSz="685709" rtl="0" eaLnBrk="1" latinLnBrk="0" hangingPunct="1">
        <a:spcBef>
          <a:spcPct val="20000"/>
        </a:spcBef>
        <a:buFont typeface="Arial"/>
        <a:buChar char="•"/>
        <a:defRPr sz="4792" kern="1200">
          <a:solidFill>
            <a:schemeClr val="tx1"/>
          </a:solidFill>
          <a:latin typeface="+mn-lt"/>
          <a:ea typeface="+mn-ea"/>
          <a:cs typeface="+mn-cs"/>
        </a:defRPr>
      </a:lvl1pPr>
      <a:lvl2pPr marL="1114276" indent="-428569" algn="l" defTabSz="685709" rtl="0" eaLnBrk="1" latinLnBrk="0" hangingPunct="1">
        <a:spcBef>
          <a:spcPct val="20000"/>
        </a:spcBef>
        <a:buFont typeface="Arial"/>
        <a:buChar char="–"/>
        <a:defRPr sz="4189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2" indent="-342855" algn="l" defTabSz="685709" rtl="0" eaLnBrk="1" latinLnBrk="0" hangingPunct="1">
        <a:spcBef>
          <a:spcPct val="20000"/>
        </a:spcBef>
        <a:buFont typeface="Arial"/>
        <a:buChar char="•"/>
        <a:defRPr sz="3586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5" algn="l" defTabSz="685709" rtl="0" eaLnBrk="1" latinLnBrk="0" hangingPunct="1">
        <a:spcBef>
          <a:spcPct val="20000"/>
        </a:spcBef>
        <a:buFont typeface="Arial"/>
        <a:buChar char="–"/>
        <a:defRPr sz="3016" kern="1200">
          <a:solidFill>
            <a:schemeClr val="tx1"/>
          </a:solidFill>
          <a:latin typeface="+mn-lt"/>
          <a:ea typeface="+mn-ea"/>
          <a:cs typeface="+mn-cs"/>
        </a:defRPr>
      </a:lvl4pPr>
      <a:lvl5pPr marL="3085690" indent="-342855" algn="l" defTabSz="685709" rtl="0" eaLnBrk="1" latinLnBrk="0" hangingPunct="1">
        <a:spcBef>
          <a:spcPct val="20000"/>
        </a:spcBef>
        <a:buFont typeface="Arial"/>
        <a:buChar char="»"/>
        <a:defRPr sz="3016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5" algn="l" defTabSz="685709" rtl="0" eaLnBrk="1" latinLnBrk="0" hangingPunct="1">
        <a:spcBef>
          <a:spcPct val="20000"/>
        </a:spcBef>
        <a:buFont typeface="Arial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7" indent="-342855" algn="l" defTabSz="685709" rtl="0" eaLnBrk="1" latinLnBrk="0" hangingPunct="1">
        <a:spcBef>
          <a:spcPct val="20000"/>
        </a:spcBef>
        <a:buFont typeface="Arial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5" indent="-342855" algn="l" defTabSz="685709" rtl="0" eaLnBrk="1" latinLnBrk="0" hangingPunct="1">
        <a:spcBef>
          <a:spcPct val="20000"/>
        </a:spcBef>
        <a:buFont typeface="Arial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5" indent="-342855" algn="l" defTabSz="685709" rtl="0" eaLnBrk="1" latinLnBrk="0" hangingPunct="1">
        <a:spcBef>
          <a:spcPct val="20000"/>
        </a:spcBef>
        <a:buFont typeface="Arial"/>
        <a:buChar char="•"/>
        <a:defRPr sz="30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5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2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2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485670" algn="l" defTabSz="685709" rtl="0" eaLnBrk="1" latinLnBrk="0" hangingPunct="1"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>
              <a:solidFill>
                <a:schemeClr val="accent6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09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 P1</dc:creator>
  <cp:lastModifiedBy>Maria Miliuchenko</cp:lastModifiedBy>
  <cp:revision>5</cp:revision>
  <dcterms:created xsi:type="dcterms:W3CDTF">2016-04-27T20:13:19Z</dcterms:created>
  <dcterms:modified xsi:type="dcterms:W3CDTF">2022-11-24T17:12:53Z</dcterms:modified>
</cp:coreProperties>
</file>